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6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70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1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1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5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7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6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6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0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1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109A8-86AE-44AF-8EE1-C274B695A0D8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4E9C-E6CF-4713-B225-C3F4A9F4A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2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1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1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 BENITO</dc:creator>
  <cp:lastModifiedBy>JAVIER  BENITO</cp:lastModifiedBy>
  <cp:revision>6</cp:revision>
  <dcterms:created xsi:type="dcterms:W3CDTF">2021-01-26T15:12:26Z</dcterms:created>
  <dcterms:modified xsi:type="dcterms:W3CDTF">2021-01-26T15:20:26Z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1611563024</vt:lpwstr>
  </property>
</Properties>
</file>